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подготовлен по материалам и протоколу № 1 родительского собрания от 15.10.2026. Источник: пользовательский документ «родительское собрание .docx». Формулировки пяти шагов сокращены для показа на экране.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8085A54-845F-4BB1-B0CD-AF5F3239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7D9474D-DE4D-4935-8AE6-62249E60C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549B97C3-E27C-4B55-9B87-516D37A7D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2693AD3-3E6E-4CDF-A534-656D722F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B9B63E06-D9FF-479D-83BE-1865E27A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05D98F5-2F2D-42BC-83CA-477C5F626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7D669B2-0B01-468C-A5C9-00E2D8206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2BCF402-6A1C-4F1C-8ADD-EDE74C2052F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F50D54E-5007-45CB-B4B6-EB54C6DE1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74DC6E4-852F-4E33-A39B-DD0C89E76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chool">
            <a:extLst>
              <a:ext uri="{FF2B5EF4-FFF2-40B4-BE49-F238E27FC236}">
                <a16:creationId xmlns:a16="http://schemas.microsoft.com/office/drawing/2014/main" id="{C2D997DD-B78C-42B3-9A09-8BC1FE9ECE30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1095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3D46"/>
                </a:solidFill>
                <a:latin typeface="DejaVu Sans"/>
                <a:ea typeface="DejaVu Sans"/>
                <a:cs typeface="DejaVu Sans"/>
              </a:rPr>
              <a:t>КГУ «Вечерняя школа города Державинск»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5B45EF9-AD67-467D-9A73-F6D047B269F1}"/>
              </a:ext>
            </a:extLst>
          </p:cNvPr>
          <p:cNvSpPr>
            <a:spLocks noGrp="1"/>
          </p:cNvSpPr>
          <p:nvPr/>
        </p:nvSpPr>
        <p:spPr>
          <a:xfrm>
            <a:off x="609600" y="904875"/>
            <a:ext cx="10953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73D46"/>
                </a:solidFill>
                <a:latin typeface="DejaVu Sans"/>
                <a:ea typeface="DejaVu Sans"/>
                <a:cs typeface="DejaVu Sans"/>
              </a:rPr>
              <a:t>Безопасность и поддержка подростка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2F5F431-D7D8-4337-A189-579E7DA3E74A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5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469"/>
                </a:solidFill>
                <a:latin typeface="DejaVu Sans"/>
                <a:ea typeface="DejaVu Sans"/>
                <a:cs typeface="DejaVu Sans"/>
              </a:rPr>
              <a:t>Родительское собрание 9–11 классов     15 октября 2026 года</a:t>
            </a:r>
          </a:p>
        </p:txBody>
      </p:sp>
      <p:sp>
        <p:nvSpPr>
          <p:cNvPr id="4" name="topics-title">
            <a:extLst>
              <a:ext uri="{FF2B5EF4-FFF2-40B4-BE49-F238E27FC236}">
                <a16:creationId xmlns:a16="http://schemas.microsoft.com/office/drawing/2014/main" id="{3E79F36A-8D5D-4665-8A34-869501F479DE}"/>
              </a:ext>
            </a:extLst>
          </p:cNvPr>
          <p:cNvSpPr>
            <a:spLocks noGrp="1"/>
          </p:cNvSpPr>
          <p:nvPr/>
        </p:nvSpPr>
        <p:spPr>
          <a:xfrm>
            <a:off x="609600" y="2514600"/>
            <a:ext cx="457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rPr>
              <a:t>Темы встречи</a:t>
            </a:r>
          </a:p>
        </p:txBody>
      </p:sp>
      <p:sp>
        <p:nvSpPr>
          <p:cNvPr id="5" name="topics">
            <a:extLst>
              <a:ext uri="{FF2B5EF4-FFF2-40B4-BE49-F238E27FC236}">
                <a16:creationId xmlns:a16="http://schemas.microsoft.com/office/drawing/2014/main" id="{FBEF3CAC-9105-4CDD-A2D0-A20AB46053F0}"/>
              </a:ext>
            </a:extLst>
          </p:cNvPr>
          <p:cNvSpPr>
            <a:spLocks noGrp="1"/>
          </p:cNvSpPr>
          <p:nvPr/>
        </p:nvSpPr>
        <p:spPr>
          <a:xfrm>
            <a:off x="609600" y="3057525"/>
            <a:ext cx="4762500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Безопасность в жизни и интернете</a:t>
            </a:r>
          </a:p>
          <a:p>
            <a:endParaRPr sz="1875" b="0">
              <a:solidFill>
                <a:srgbClr val="344D5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Профилактика травли</a:t>
            </a: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и суицидального поведения</a:t>
            </a:r>
          </a:p>
          <a:p>
            <a:endParaRPr sz="1875" b="0">
              <a:solidFill>
                <a:srgbClr val="344D53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Доверие в семье и связь со школой</a:t>
            </a:r>
          </a:p>
        </p:txBody>
      </p:sp>
      <p:sp>
        <p:nvSpPr>
          <p:cNvPr id="6" name="steps-title">
            <a:extLst>
              <a:ext uri="{FF2B5EF4-FFF2-40B4-BE49-F238E27FC236}">
                <a16:creationId xmlns:a16="http://schemas.microsoft.com/office/drawing/2014/main" id="{31E23287-2B76-4A11-B3F4-32B6C9EF9AB8}"/>
              </a:ext>
            </a:extLst>
          </p:cNvPr>
          <p:cNvSpPr>
            <a:spLocks noGrp="1"/>
          </p:cNvSpPr>
          <p:nvPr/>
        </p:nvSpPr>
        <p:spPr>
          <a:xfrm>
            <a:off x="6286500" y="2514600"/>
            <a:ext cx="5286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D46"/>
                </a:solidFill>
                <a:latin typeface="DejaVu Sans"/>
                <a:ea typeface="DejaVu Sans"/>
                <a:cs typeface="DejaVu Sans"/>
              </a:rPr>
              <a:t>Пять шагов поддержки</a:t>
            </a:r>
          </a:p>
        </p:txBody>
      </p:sp>
      <p:sp>
        <p:nvSpPr>
          <p:cNvPr id="7" name="steps">
            <a:extLst>
              <a:ext uri="{FF2B5EF4-FFF2-40B4-BE49-F238E27FC236}">
                <a16:creationId xmlns:a16="http://schemas.microsoft.com/office/drawing/2014/main" id="{23E80804-FEA2-437F-BFD9-FE3427D74F1F}"/>
              </a:ext>
            </a:extLst>
          </p:cNvPr>
          <p:cNvSpPr>
            <a:spLocks noGrp="1"/>
          </p:cNvSpPr>
          <p:nvPr/>
        </p:nvSpPr>
        <p:spPr>
          <a:xfrm>
            <a:off x="6286500" y="3114675"/>
            <a:ext cx="5286375" cy="2228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1. Заметьте изменения в поведении</a:t>
            </a: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2. Выслушайте спокойно</a:t>
            </a: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3. Уточните, что тревожит ребёнка</a:t>
            </a: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4. Помогите найти поддержку</a:t>
            </a:r>
          </a:p>
          <a:p>
            <a:pPr>
              <a:def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44D53"/>
                </a:solidFill>
                <a:latin typeface="DejaVu Sans"/>
                <a:ea typeface="DejaVu Sans"/>
                <a:cs typeface="DejaVu Sans"/>
              </a:rPr>
              <a:t>5. Действуйте при угрозе жизни</a:t>
            </a:r>
          </a:p>
        </p:txBody>
      </p:sp>
      <p:sp>
        <p:nvSpPr>
          <p:cNvPr id="8" name="phrase">
            <a:extLst>
              <a:ext uri="{FF2B5EF4-FFF2-40B4-BE49-F238E27FC236}">
                <a16:creationId xmlns:a16="http://schemas.microsoft.com/office/drawing/2014/main" id="{355982FD-A91C-4251-B866-60257AFA7DE4}"/>
              </a:ext>
            </a:extLst>
          </p:cNvPr>
          <p:cNvSpPr>
            <a:spLocks noGrp="1"/>
          </p:cNvSpPr>
          <p:nvPr/>
        </p:nvSpPr>
        <p:spPr>
          <a:xfrm>
            <a:off x="609600" y="5972175"/>
            <a:ext cx="1095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D46"/>
                </a:solidFill>
                <a:latin typeface="DejaVu Sans"/>
                <a:ea typeface="DejaVu Sans"/>
                <a:cs typeface="DejaVu Sans"/>
              </a:rPr>
              <a:t>«Я рядом. Расскажи, что тебя тревожит»</a:t>
            </a:r>
          </a:p>
        </p:txBody>
      </p:sp>
    </p:spTree>
    <p:extLst>
      <p:ext uri="{BB962C8B-B14F-4D97-AF65-F5344CB8AC3E}">
        <p14:creationId xmlns:p14="http://schemas.microsoft.com/office/powerpoint/2010/main" val="150638948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DocSecurity>0</DocSecurity>
  <PresentationFormat>Широкоэкранный</PresentationFormat>
  <Paragraphs>18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Aptos</vt:lpstr>
      <vt:lpstr>DejaVu Sans</vt:lpstr>
      <vt:lpstr>ChatGPT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Лушникова Ольга</cp:lastModifiedBy>
  <cp:revision>1</cp:revision>
  <dcterms:created xsi:type="dcterms:W3CDTF">2026-10-20T15:05:43Z</dcterms:created>
  <dcterms:modified xsi:type="dcterms:W3CDTF">2026-10-20T15:07:01Z</dcterms:modified>
</cp:coreProperties>
</file>